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7" r:id="rId4"/>
    <p:sldId id="262" r:id="rId5"/>
    <p:sldId id="263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64" r:id="rId14"/>
    <p:sldId id="268" r:id="rId15"/>
    <p:sldId id="265" r:id="rId16"/>
    <p:sldId id="267" r:id="rId17"/>
    <p:sldId id="266" r:id="rId18"/>
    <p:sldId id="277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A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52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5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0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1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8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5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23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9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2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85A-95C4-440C-A38D-9FA862878867}" type="datetimeFigureOut">
              <a:rPr lang="en-US" smtClean="0"/>
              <a:t>11-Sep-18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5E59A-0E3F-4134-8699-EFC881E2B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88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fif"/><Relationship Id="rId5" Type="http://schemas.openxmlformats.org/officeDocument/2006/relationships/image" Target="../media/image4.jpg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6" y="295726"/>
            <a:ext cx="1743075" cy="2381250"/>
          </a:xfrm>
          <a:prstGeom prst="ellipse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795495" y="946058"/>
            <a:ext cx="10668000" cy="3245941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COSMATICS AND FASHION ZONE</a:t>
            </a:r>
            <a:endParaRPr lang="en-US" sz="7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905387" y="123825"/>
            <a:ext cx="6245353" cy="1428214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</a:t>
            </a:r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32" y="3707841"/>
            <a:ext cx="3611362" cy="3150159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19" y="4545311"/>
            <a:ext cx="2143125" cy="2143125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54" y="4873450"/>
            <a:ext cx="2359532" cy="1814985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57" y="592746"/>
            <a:ext cx="2143125" cy="2143125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" y="3938063"/>
            <a:ext cx="2143125" cy="2143125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44" y="2711171"/>
            <a:ext cx="2451799" cy="21622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98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3" r="54454" b="7556"/>
          <a:stretch/>
        </p:blipFill>
        <p:spPr>
          <a:xfrm>
            <a:off x="5966079" y="634365"/>
            <a:ext cx="4581144" cy="3163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r="62636" b="4162"/>
          <a:stretch/>
        </p:blipFill>
        <p:spPr>
          <a:xfrm>
            <a:off x="375666" y="968121"/>
            <a:ext cx="3758184" cy="24963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08707" y="469959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 tag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add image in the page. Then we use </a:t>
            </a:r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 for add price and code.</a:t>
            </a:r>
          </a:p>
        </p:txBody>
      </p:sp>
    </p:spTree>
    <p:extLst>
      <p:ext uri="{BB962C8B-B14F-4D97-AF65-F5344CB8AC3E}">
        <p14:creationId xmlns:p14="http://schemas.microsoft.com/office/powerpoint/2010/main" val="380800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5333" r="46545" b="6747"/>
          <a:stretch/>
        </p:blipFill>
        <p:spPr>
          <a:xfrm>
            <a:off x="5771007" y="602742"/>
            <a:ext cx="5020056" cy="2953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1" r="58091" b="4808"/>
          <a:stretch/>
        </p:blipFill>
        <p:spPr>
          <a:xfrm>
            <a:off x="549021" y="529590"/>
            <a:ext cx="4215384" cy="30998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56510" y="413228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 tag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add image in the page. Then we use </a:t>
            </a:r>
            <a:r>
              <a:rPr 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 for add price and code.</a:t>
            </a:r>
          </a:p>
        </p:txBody>
      </p:sp>
    </p:spTree>
    <p:extLst>
      <p:ext uri="{BB962C8B-B14F-4D97-AF65-F5344CB8AC3E}">
        <p14:creationId xmlns:p14="http://schemas.microsoft.com/office/powerpoint/2010/main" val="473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3" r="46909" b="30021"/>
          <a:stretch/>
        </p:blipFill>
        <p:spPr>
          <a:xfrm>
            <a:off x="5788914" y="340212"/>
            <a:ext cx="5340096" cy="3374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" r="59364" b="4486"/>
          <a:stretch/>
        </p:blipFill>
        <p:spPr>
          <a:xfrm>
            <a:off x="411099" y="340212"/>
            <a:ext cx="4087368" cy="30872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31289" y="435631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 tag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add image in the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page.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use </a:t>
            </a:r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 for add price and code.</a:t>
            </a:r>
          </a:p>
        </p:txBody>
      </p:sp>
    </p:spTree>
    <p:extLst>
      <p:ext uri="{BB962C8B-B14F-4D97-AF65-F5344CB8AC3E}">
        <p14:creationId xmlns:p14="http://schemas.microsoft.com/office/powerpoint/2010/main" val="29336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9263" r="222" b="3621"/>
          <a:stretch/>
        </p:blipFill>
        <p:spPr>
          <a:xfrm>
            <a:off x="203734" y="54866"/>
            <a:ext cx="4962294" cy="26791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" t="65075" r="333" b="5342"/>
          <a:stretch/>
        </p:blipFill>
        <p:spPr>
          <a:xfrm>
            <a:off x="5456338" y="419100"/>
            <a:ext cx="6645046" cy="21278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r="110" b="7958"/>
          <a:stretch/>
        </p:blipFill>
        <p:spPr>
          <a:xfrm>
            <a:off x="203734" y="2909272"/>
            <a:ext cx="5377916" cy="2479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" t="53709" r="-867" b="6826"/>
          <a:stretch/>
        </p:blipFill>
        <p:spPr>
          <a:xfrm>
            <a:off x="5989738" y="3211816"/>
            <a:ext cx="5725997" cy="18748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3569097" y="5449070"/>
            <a:ext cx="5961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28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 Color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en-US" sz="24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Underline</a:t>
            </a:r>
            <a:r>
              <a:rPr lang="en-US" sz="24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tag, </a:t>
            </a:r>
            <a:r>
              <a:rPr lang="en-US" sz="28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Italic</a:t>
            </a:r>
            <a:r>
              <a:rPr lang="en-US" sz="24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 and </a:t>
            </a: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h2,h3 tag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our </a:t>
            </a:r>
            <a:r>
              <a:rPr lang="en-US" sz="28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page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04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t="8173" r="731" b="6560"/>
          <a:stretch/>
        </p:blipFill>
        <p:spPr>
          <a:xfrm>
            <a:off x="6142969" y="505482"/>
            <a:ext cx="5696608" cy="3678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2" r="6583" b="3587"/>
          <a:stretch/>
        </p:blipFill>
        <p:spPr>
          <a:xfrm>
            <a:off x="420742" y="350454"/>
            <a:ext cx="5139558" cy="39886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984246" y="4791456"/>
            <a:ext cx="86647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40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tag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</a:t>
            </a:r>
            <a:r>
              <a:rPr lang="en-US" sz="40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 page.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4000" b="1" i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40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menu bar and heading.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0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9" b="8669"/>
          <a:stretch/>
        </p:blipFill>
        <p:spPr>
          <a:xfrm>
            <a:off x="181305" y="2324100"/>
            <a:ext cx="7987862" cy="43092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" t="8517" r="148" b="43516"/>
          <a:stretch/>
        </p:blipFill>
        <p:spPr>
          <a:xfrm>
            <a:off x="314655" y="163566"/>
            <a:ext cx="7115503" cy="19339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8169166" y="1224643"/>
            <a:ext cx="3905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36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h2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tag, </a:t>
            </a:r>
            <a:r>
              <a:rPr lang="en-US" sz="3600" b="1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 color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600" b="1" i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tag to write ratings and highlight the ratings. And also </a:t>
            </a:r>
            <a:r>
              <a:rPr lang="en-US" sz="36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CSS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menu bar and heading.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7616" r="1045" b="5573"/>
          <a:stretch/>
        </p:blipFill>
        <p:spPr>
          <a:xfrm>
            <a:off x="889108" y="2842740"/>
            <a:ext cx="4214649" cy="2311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9" r="26228" b="8974"/>
          <a:stretch/>
        </p:blipFill>
        <p:spPr>
          <a:xfrm>
            <a:off x="6131827" y="2280153"/>
            <a:ext cx="5213131" cy="2587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5" r="16510" b="4145"/>
          <a:stretch/>
        </p:blipFill>
        <p:spPr>
          <a:xfrm>
            <a:off x="276225" y="32702"/>
            <a:ext cx="5267471" cy="2508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20062" r="32708" b="6377"/>
          <a:stretch/>
        </p:blipFill>
        <p:spPr>
          <a:xfrm>
            <a:off x="5749749" y="32702"/>
            <a:ext cx="3631325" cy="1839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3694332" y="5455675"/>
            <a:ext cx="7406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28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heading and menu bar. And </a:t>
            </a:r>
            <a:r>
              <a:rPr lang="en-US" sz="28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 color tag, h2,h3 tag, Italic tag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services page.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5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5" b="7489"/>
          <a:stretch/>
        </p:blipFill>
        <p:spPr>
          <a:xfrm>
            <a:off x="204978" y="3308131"/>
            <a:ext cx="6007608" cy="2764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4" b="8975"/>
          <a:stretch/>
        </p:blipFill>
        <p:spPr>
          <a:xfrm>
            <a:off x="5695292" y="219476"/>
            <a:ext cx="4955629" cy="2427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9" b="30895"/>
          <a:stretch/>
        </p:blipFill>
        <p:spPr>
          <a:xfrm>
            <a:off x="277316" y="164881"/>
            <a:ext cx="4603531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5778" y="3171301"/>
            <a:ext cx="4892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36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menu bar and heading. And also use </a:t>
            </a:r>
            <a:r>
              <a:rPr lang="en-US" sz="36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 color tag, h2 tag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Contact us page.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9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1524000" y="0"/>
            <a:ext cx="9144000" cy="6858000"/>
          </a:xfrm>
          <a:prstGeom prst="frame">
            <a:avLst>
              <a:gd name="adj1" fmla="val 2719"/>
            </a:avLst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3657600" y="2514601"/>
            <a:ext cx="5105400" cy="1539875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 rtl="0"/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C0C0C0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Thanks!</a:t>
            </a:r>
            <a:endParaRPr lang="en-US" sz="3600" kern="10" dirty="0">
              <a:ln w="9525">
                <a:noFill/>
                <a:round/>
                <a:headEnd/>
                <a:tailEnd/>
              </a:ln>
              <a:gradFill rotWithShape="0">
                <a:gsLst>
                  <a:gs pos="0">
                    <a:srgbClr val="9999FF"/>
                  </a:gs>
                  <a:gs pos="100000">
                    <a:srgbClr val="009999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C0C0C0">
                    <a:alpha val="80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395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8" y="706536"/>
            <a:ext cx="2170907" cy="27721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825" y="3771900"/>
            <a:ext cx="445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Munira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Amin Shuvra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7676" y="4649850"/>
            <a:ext cx="2647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206" y="349353"/>
            <a:ext cx="2246185" cy="3065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3304" y="3771899"/>
            <a:ext cx="4349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Mousumi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Jharna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8110" y="4649850"/>
            <a:ext cx="3008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ID: 180101032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64992" y="50474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7676" y="4457489"/>
            <a:ext cx="359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ID:180101014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45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502920" y="621792"/>
            <a:ext cx="10991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we </a:t>
            </a:r>
            <a:r>
              <a:rPr lang="en-US" sz="5400" b="1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</a:t>
            </a:r>
            <a:r>
              <a:rPr lang="en-US" sz="54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Cosmatics</a:t>
            </a:r>
            <a:r>
              <a:rPr lang="en-US" sz="54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and Fashion Zone?</a:t>
            </a:r>
            <a:endParaRPr lang="en-US" sz="5400" b="1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375" y="2566987"/>
            <a:ext cx="116132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a career through this online shop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Cosmatics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Fashion Zone.</a:t>
            </a: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Doing online business we can earn money to lead a better life.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2197" y="2886337"/>
            <a:ext cx="282702" cy="209550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52197" y="4016817"/>
            <a:ext cx="282702" cy="219075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26140" y="2275971"/>
            <a:ext cx="3647767" cy="2231922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COSMATICS AND FASHION ZONE</a:t>
            </a:r>
            <a:endParaRPr lang="en-US" sz="36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053777" y="145224"/>
            <a:ext cx="2467897" cy="1343577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endParaRPr lang="en-US" sz="32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3436742" y="1254180"/>
            <a:ext cx="2054203" cy="11798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 flipV="1">
            <a:off x="8311765" y="835643"/>
            <a:ext cx="2989006" cy="141584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lang="en-US" sz="32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Elbow Connector 11"/>
          <p:cNvCxnSpPr>
            <a:endCxn id="7" idx="6"/>
          </p:cNvCxnSpPr>
          <p:nvPr/>
        </p:nvCxnSpPr>
        <p:spPr>
          <a:xfrm flipV="1">
            <a:off x="3923919" y="1543566"/>
            <a:ext cx="4387846" cy="1254596"/>
          </a:xfrm>
          <a:prstGeom prst="bentConnector3">
            <a:avLst>
              <a:gd name="adj1" fmla="val 118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892434" y="2569071"/>
            <a:ext cx="2900516" cy="1179871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</a:t>
            </a:r>
            <a:endParaRPr lang="en-US" sz="32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Elbow Connector 18"/>
          <p:cNvCxnSpPr>
            <a:endCxn id="5" idx="2"/>
          </p:cNvCxnSpPr>
          <p:nvPr/>
        </p:nvCxnSpPr>
        <p:spPr>
          <a:xfrm>
            <a:off x="3928872" y="3159006"/>
            <a:ext cx="963562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500872" y="3559278"/>
            <a:ext cx="3028335" cy="1209367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en-US" sz="32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3873907" y="3803707"/>
            <a:ext cx="4655081" cy="408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 rot="10800000" flipV="1">
            <a:off x="8500872" y="5530949"/>
            <a:ext cx="3028335" cy="1203743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  <a:endParaRPr lang="en-US" sz="32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Elbow Connector 25"/>
          <p:cNvCxnSpPr>
            <a:stCxn id="3" idx="3"/>
            <a:endCxn id="9" idx="6"/>
          </p:cNvCxnSpPr>
          <p:nvPr/>
        </p:nvCxnSpPr>
        <p:spPr>
          <a:xfrm>
            <a:off x="3873907" y="3391932"/>
            <a:ext cx="4626965" cy="2740889"/>
          </a:xfrm>
          <a:prstGeom prst="bentConnector3">
            <a:avLst>
              <a:gd name="adj1" fmla="val 41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581829" y="4909498"/>
            <a:ext cx="3411793" cy="110121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endParaRPr lang="en-US" sz="32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Elbow Connector 30"/>
          <p:cNvCxnSpPr>
            <a:endCxn id="6" idx="2"/>
          </p:cNvCxnSpPr>
          <p:nvPr/>
        </p:nvCxnSpPr>
        <p:spPr>
          <a:xfrm rot="16200000" flipH="1">
            <a:off x="3591151" y="4469426"/>
            <a:ext cx="1273434" cy="7079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470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" b="4064"/>
          <a:stretch/>
        </p:blipFill>
        <p:spPr>
          <a:xfrm>
            <a:off x="256479" y="100361"/>
            <a:ext cx="5720576" cy="34568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" t="1374" r="177" b="9965"/>
          <a:stretch/>
        </p:blipFill>
        <p:spPr>
          <a:xfrm>
            <a:off x="6122020" y="278780"/>
            <a:ext cx="5809785" cy="3278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54" b="8198"/>
          <a:stretch/>
        </p:blipFill>
        <p:spPr>
          <a:xfrm>
            <a:off x="6594608" y="3886786"/>
            <a:ext cx="4962293" cy="2451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22992" y="3886786"/>
            <a:ext cx="607161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our main-page. Here we use 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header. And we also use </a:t>
            </a:r>
            <a:r>
              <a:rPr lang="en-US" sz="2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 Link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add one page to another page. We also use  </a:t>
            </a:r>
            <a:r>
              <a:rPr lang="en-US" sz="2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Marquee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tag to Welcome our fashion zone. We use </a:t>
            </a:r>
            <a:r>
              <a:rPr lang="en-US" sz="2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tag in </a:t>
            </a:r>
            <a:r>
              <a:rPr lang="en-US" sz="2400" b="1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background image. We use </a:t>
            </a:r>
            <a:r>
              <a:rPr lang="en-US" sz="2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tag for page creator.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130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" b="6972"/>
          <a:stretch/>
        </p:blipFill>
        <p:spPr>
          <a:xfrm>
            <a:off x="248540" y="2531120"/>
            <a:ext cx="5097965" cy="2347331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7" b="7318"/>
          <a:stretch/>
        </p:blipFill>
        <p:spPr>
          <a:xfrm>
            <a:off x="5541841" y="2544851"/>
            <a:ext cx="4679795" cy="2054613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8" b="5129"/>
          <a:stretch/>
        </p:blipFill>
        <p:spPr>
          <a:xfrm>
            <a:off x="452552" y="93237"/>
            <a:ext cx="4348975" cy="2207941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83" b="5396"/>
          <a:stretch/>
        </p:blipFill>
        <p:spPr>
          <a:xfrm>
            <a:off x="5626767" y="93237"/>
            <a:ext cx="4114800" cy="2079702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 flipH="1">
            <a:off x="3557014" y="5157439"/>
            <a:ext cx="5952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use  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 Link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to see our product code. And we use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 for add margin in the page. And also </a:t>
            </a:r>
            <a:r>
              <a:rPr lang="en-US" sz="24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CSS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menu bar and heading.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73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9" r="38507" b="6745"/>
          <a:stretch/>
        </p:blipFill>
        <p:spPr>
          <a:xfrm>
            <a:off x="6573893" y="126124"/>
            <a:ext cx="5454869" cy="4876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t="6316" r="40543" b="5258"/>
          <a:stretch/>
        </p:blipFill>
        <p:spPr>
          <a:xfrm>
            <a:off x="333375" y="63061"/>
            <a:ext cx="5959365" cy="500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2290" y="5164850"/>
            <a:ext cx="6412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 tag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add image in the page. Then we use </a:t>
            </a:r>
            <a:r>
              <a:rPr lang="en-US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tag for add price and code.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7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" r="44000" b="4323"/>
          <a:stretch/>
        </p:blipFill>
        <p:spPr>
          <a:xfrm>
            <a:off x="402336" y="411480"/>
            <a:ext cx="4032504" cy="33649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t="8082" r="34312" b="7071"/>
          <a:stretch/>
        </p:blipFill>
        <p:spPr>
          <a:xfrm>
            <a:off x="5340096" y="411480"/>
            <a:ext cx="5477256" cy="30815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92096" y="458872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 tag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add image in the page. Then we use 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 for add price and code.</a:t>
            </a:r>
          </a:p>
        </p:txBody>
      </p:sp>
    </p:spTree>
    <p:extLst>
      <p:ext uri="{BB962C8B-B14F-4D97-AF65-F5344CB8AC3E}">
        <p14:creationId xmlns:p14="http://schemas.microsoft.com/office/powerpoint/2010/main" val="3204004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8081" r="37999" b="15959"/>
          <a:stretch/>
        </p:blipFill>
        <p:spPr>
          <a:xfrm>
            <a:off x="4223385" y="221742"/>
            <a:ext cx="5934456" cy="32186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6" r="60326" b="4000"/>
          <a:stretch/>
        </p:blipFill>
        <p:spPr>
          <a:xfrm>
            <a:off x="332613" y="555498"/>
            <a:ext cx="3081528" cy="25511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42613" y="3839677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 tag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add image in the page. Then we use </a:t>
            </a:r>
            <a:r>
              <a:rPr 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 for add price and code.</a:t>
            </a:r>
          </a:p>
        </p:txBody>
      </p:sp>
    </p:spTree>
    <p:extLst>
      <p:ext uri="{BB962C8B-B14F-4D97-AF65-F5344CB8AC3E}">
        <p14:creationId xmlns:p14="http://schemas.microsoft.com/office/powerpoint/2010/main" val="208307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" t="8889" r="44909" b="5778"/>
          <a:stretch/>
        </p:blipFill>
        <p:spPr>
          <a:xfrm>
            <a:off x="5614797" y="339641"/>
            <a:ext cx="5248656" cy="3529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8" t="5978" r="61000" b="1940"/>
          <a:stretch/>
        </p:blipFill>
        <p:spPr>
          <a:xfrm>
            <a:off x="-274320" y="514731"/>
            <a:ext cx="4507992" cy="2987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8710" y="468359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</a:t>
            </a:r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 tag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add image in the page. Then we use </a:t>
            </a:r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 for add price and code.</a:t>
            </a:r>
          </a:p>
        </p:txBody>
      </p:sp>
    </p:spTree>
    <p:extLst>
      <p:ext uri="{BB962C8B-B14F-4D97-AF65-F5344CB8AC3E}">
        <p14:creationId xmlns:p14="http://schemas.microsoft.com/office/powerpoint/2010/main" val="333052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432</Words>
  <Application>Microsoft Office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Shuvra Amin</dc:creator>
  <cp:lastModifiedBy>Shuvra Amin</cp:lastModifiedBy>
  <cp:revision>66</cp:revision>
  <dcterms:created xsi:type="dcterms:W3CDTF">2018-09-01T16:33:35Z</dcterms:created>
  <dcterms:modified xsi:type="dcterms:W3CDTF">2018-09-11T07:22:35Z</dcterms:modified>
</cp:coreProperties>
</file>